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mp3" ContentType="audio/mpe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Rg st="1" end="11"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>
    <p:restoredLeft sz="50000"/>
    <p:restoredTop sz="94541"/>
  </p:normalViewPr>
  <p:slideViewPr>
    <p:cSldViewPr snapToGrid="0" snapToObjects="1">
      <p:cViewPr varScale="1">
        <p:scale>
          <a:sx n="86" d="100"/>
          <a:sy n="86" d="100"/>
        </p:scale>
        <p:origin x="-126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179DFC4-2F70-4842-AF99-C42CC24F9175}" type="datetimeFigureOut">
              <a:rPr lang="ru-RU" smtClean="0"/>
              <a:pPr/>
              <a:t>03.05.2020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F3411D3-6958-FF4F-81B3-40739E5FC8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1848738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9DFC4-2F70-4842-AF99-C42CC24F9175}" type="datetimeFigureOut">
              <a:rPr lang="ru-RU" smtClean="0"/>
              <a:pPr/>
              <a:t>03.05.2020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411D3-6958-FF4F-81B3-40739E5FC8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7759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9DFC4-2F70-4842-AF99-C42CC24F9175}" type="datetimeFigureOut">
              <a:rPr lang="ru-RU" smtClean="0"/>
              <a:pPr/>
              <a:t>03.05.2020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411D3-6958-FF4F-81B3-40739E5FC8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23286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9DFC4-2F70-4842-AF99-C42CC24F9175}" type="datetimeFigureOut">
              <a:rPr lang="ru-RU" smtClean="0"/>
              <a:pPr/>
              <a:t>03.05.2020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411D3-6958-FF4F-81B3-40739E5FC8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30510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9DFC4-2F70-4842-AF99-C42CC24F9175}" type="datetimeFigureOut">
              <a:rPr lang="ru-RU" smtClean="0"/>
              <a:pPr/>
              <a:t>03.05.2020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411D3-6958-FF4F-81B3-40739E5FC8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70659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9DFC4-2F70-4842-AF99-C42CC24F9175}" type="datetimeFigureOut">
              <a:rPr lang="ru-RU" smtClean="0"/>
              <a:pPr/>
              <a:t>03.05.2020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411D3-6958-FF4F-81B3-40739E5FC8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000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9DFC4-2F70-4842-AF99-C42CC24F9175}" type="datetimeFigureOut">
              <a:rPr lang="ru-RU" smtClean="0"/>
              <a:pPr/>
              <a:t>03.05.2020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411D3-6958-FF4F-81B3-40739E5FC8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2268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9DFC4-2F70-4842-AF99-C42CC24F9175}" type="datetimeFigureOut">
              <a:rPr lang="ru-RU" smtClean="0"/>
              <a:pPr/>
              <a:t>03.05.2020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411D3-6958-FF4F-81B3-40739E5FC8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33561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9DFC4-2F70-4842-AF99-C42CC24F9175}" type="datetimeFigureOut">
              <a:rPr lang="ru-RU" smtClean="0"/>
              <a:pPr/>
              <a:t>03.05.2020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411D3-6958-FF4F-81B3-40739E5FC8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72934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9DFC4-2F70-4842-AF99-C42CC24F9175}" type="datetimeFigureOut">
              <a:rPr lang="ru-RU" smtClean="0"/>
              <a:pPr/>
              <a:t>03.05.2020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411D3-6958-FF4F-81B3-40739E5FC8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8073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9DFC4-2F70-4842-AF99-C42CC24F9175}" type="datetimeFigureOut">
              <a:rPr lang="ru-RU" smtClean="0"/>
              <a:pPr/>
              <a:t>03.05.2020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411D3-6958-FF4F-81B3-40739E5FC8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6581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9DFC4-2F70-4842-AF99-C42CC24F9175}" type="datetimeFigureOut">
              <a:rPr lang="ru-RU" smtClean="0"/>
              <a:pPr/>
              <a:t>03.05.2020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411D3-6958-FF4F-81B3-40739E5FC8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3452995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9DFC4-2F70-4842-AF99-C42CC24F9175}" type="datetimeFigureOut">
              <a:rPr lang="ru-RU" smtClean="0"/>
              <a:pPr/>
              <a:t>03.05.2020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411D3-6958-FF4F-81B3-40739E5FC8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271808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9DFC4-2F70-4842-AF99-C42CC24F9175}" type="datetimeFigureOut">
              <a:rPr lang="ru-RU" smtClean="0"/>
              <a:pPr/>
              <a:t>03.05.2020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411D3-6958-FF4F-81B3-40739E5FC8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93987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9DFC4-2F70-4842-AF99-C42CC24F9175}" type="datetimeFigureOut">
              <a:rPr lang="ru-RU" smtClean="0"/>
              <a:pPr/>
              <a:t>03.05.2020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411D3-6958-FF4F-81B3-40739E5FC8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07357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9DFC4-2F70-4842-AF99-C42CC24F9175}" type="datetimeFigureOut">
              <a:rPr lang="ru-RU" smtClean="0"/>
              <a:pPr/>
              <a:t>03.05.2020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411D3-6958-FF4F-81B3-40739E5FC8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100880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9DFC4-2F70-4842-AF99-C42CC24F9175}" type="datetimeFigureOut">
              <a:rPr lang="ru-RU" smtClean="0"/>
              <a:pPr/>
              <a:t>03.05.2020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411D3-6958-FF4F-81B3-40739E5FC8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35202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179DFC4-2F70-4842-AF99-C42CC24F9175}" type="datetimeFigureOut">
              <a:rPr lang="ru-RU" smtClean="0"/>
              <a:pPr/>
              <a:t>03.05.2020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F3411D3-6958-FF4F-81B3-40739E5FC8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2800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6" Type="http://schemas.openxmlformats.org/officeDocument/2006/relationships/image" Target="../media/image24.png"/><Relationship Id="rId5" Type="http://schemas.microsoft.com/office/2007/relationships/media" Target="../media/media1.mp3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B2E5FF-2AD2-F74E-AD98-980C206F05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20000">
            <a:off x="448787" y="2428006"/>
            <a:ext cx="10458125" cy="2075787"/>
          </a:xfrm>
        </p:spPr>
        <p:txBody>
          <a:bodyPr>
            <a:noAutofit/>
          </a:bodyPr>
          <a:lstStyle/>
          <a:p>
            <a:r>
              <a:rPr lang="ru-RU" sz="4000" b="1" dirty="0">
                <a:cs typeface="Apple Chancery" panose="03020702040506060504" pitchFamily="66" charset="-79"/>
              </a:rPr>
              <a:t>Детско-родительский проект </a:t>
            </a:r>
            <a:r>
              <a:rPr lang="ru-RU" sz="4800" dirty="0">
                <a:cs typeface="Apple Chancery" panose="03020702040506060504" pitchFamily="66" charset="-79"/>
              </a:rPr>
              <a:t/>
            </a:r>
            <a:br>
              <a:rPr lang="ru-RU" sz="4800" dirty="0">
                <a:cs typeface="Apple Chancery" panose="03020702040506060504" pitchFamily="66" charset="-79"/>
              </a:rPr>
            </a:br>
            <a:r>
              <a:rPr lang="ru-RU" sz="8800" b="1" dirty="0">
                <a:cs typeface="Apple Chancery" panose="03020702040506060504" pitchFamily="66" charset="-79"/>
              </a:rPr>
              <a:t>«Семейный альбом»</a:t>
            </a:r>
            <a:endParaRPr lang="ru-RU" sz="8800" dirty="0">
              <a:cs typeface="Apple Chancery" panose="03020702040506060504" pitchFamily="66" charset="-79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11D0F1F-1E67-5244-8CC7-1A61E0FA2C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1420000">
            <a:off x="525283" y="731241"/>
            <a:ext cx="10387168" cy="1440695"/>
          </a:xfrm>
          <a:ln w="19050">
            <a:noFill/>
          </a:ln>
        </p:spPr>
        <p:txBody>
          <a:bodyPr/>
          <a:lstStyle/>
          <a:p>
            <a:r>
              <a:rPr lang="ru-RU" sz="2000" dirty="0">
                <a:solidFill>
                  <a:schemeClr val="tx1"/>
                </a:solidFill>
                <a:cs typeface="Al Bayan Plain" pitchFamily="2" charset="-78"/>
              </a:rPr>
              <a:t>Муниципальное бюджетное дошкольное образовательное учреждение </a:t>
            </a:r>
          </a:p>
          <a:p>
            <a:r>
              <a:rPr lang="ru-RU" sz="2000" dirty="0">
                <a:solidFill>
                  <a:schemeClr val="tx1"/>
                </a:solidFill>
                <a:cs typeface="Al Bayan Plain" pitchFamily="2" charset="-78"/>
              </a:rPr>
              <a:t>«Детский сад №114 комбинированного вида»</a:t>
            </a:r>
          </a:p>
          <a:p>
            <a:r>
              <a:rPr lang="ru-RU" sz="2000" dirty="0">
                <a:solidFill>
                  <a:schemeClr val="tx1"/>
                </a:solidFill>
                <a:cs typeface="Al Bayan Plain" pitchFamily="2" charset="-78"/>
              </a:rPr>
              <a:t>Советского района г. Казани</a:t>
            </a:r>
          </a:p>
          <a:p>
            <a:r>
              <a:rPr lang="ru-RU" dirty="0"/>
              <a:t>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xmlns="" id="{99932661-80A7-2947-9467-6F40FC5BA1D9}"/>
              </a:ext>
            </a:extLst>
          </p:cNvPr>
          <p:cNvSpPr txBox="1">
            <a:spLocks/>
          </p:cNvSpPr>
          <p:nvPr/>
        </p:nvSpPr>
        <p:spPr>
          <a:xfrm rot="21420000">
            <a:off x="832093" y="4778898"/>
            <a:ext cx="9811875" cy="11752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chemeClr val="tx1"/>
                </a:solidFill>
              </a:rPr>
              <a:t>Выполнила:   Воспитатель  </a:t>
            </a:r>
            <a:r>
              <a:rPr lang="ru-RU" sz="2400" dirty="0" err="1" smtClean="0">
                <a:solidFill>
                  <a:schemeClr val="tx1"/>
                </a:solidFill>
              </a:rPr>
              <a:t>Зайнуллина</a:t>
            </a:r>
            <a:r>
              <a:rPr lang="ru-RU" sz="2400" dirty="0" smtClean="0">
                <a:solidFill>
                  <a:schemeClr val="tx1"/>
                </a:solidFill>
              </a:rPr>
              <a:t>  </a:t>
            </a:r>
            <a:r>
              <a:rPr lang="ru-RU" sz="2400" dirty="0">
                <a:solidFill>
                  <a:schemeClr val="tx1"/>
                </a:solidFill>
              </a:rPr>
              <a:t>А.Н</a:t>
            </a:r>
            <a:r>
              <a:rPr lang="ru-RU" sz="2400" dirty="0" smtClean="0">
                <a:solidFill>
                  <a:schemeClr val="tx1"/>
                </a:solidFill>
              </a:rPr>
              <a:t>. </a:t>
            </a:r>
            <a:endParaRPr lang="ru-RU" sz="24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7C69CEE-BCA0-2D4D-B697-AA7F468EA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69" y="618961"/>
            <a:ext cx="2602094" cy="244123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</p:pic>
      <p:pic>
        <p:nvPicPr>
          <p:cNvPr id="7" name="Военные - На безымянной высоте (фон)_(Inkompmusic.ru).mp3">
            <a:hlinkClick r:id="" action="ppaction://media"/>
            <a:extLst>
              <a:ext uri="{FF2B5EF4-FFF2-40B4-BE49-F238E27FC236}">
                <a16:creationId xmlns:a16="http://schemas.microsoft.com/office/drawing/2014/main" xmlns="" id="{BB742EB8-7439-6A49-A38B-9591D4CC2BF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10000" b="90000" l="10000" r="90000">
                        <a14:foregroundMark x1="61719" y1="49219" x2="61719" y2="49219"/>
                        <a14:foregroundMark x1="61719" y1="49219" x2="57031" y2="87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269" y="5489699"/>
            <a:ext cx="812800" cy="812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E2B4195-1101-8E48-997E-51E4724CAA26}"/>
              </a:ext>
            </a:extLst>
          </p:cNvPr>
          <p:cNvSpPr txBox="1"/>
          <p:nvPr/>
        </p:nvSpPr>
        <p:spPr>
          <a:xfrm>
            <a:off x="-73712" y="2792852"/>
            <a:ext cx="29546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«Этих дней не смолкнет слава»</a:t>
            </a:r>
          </a:p>
        </p:txBody>
      </p:sp>
    </p:spTree>
    <p:extLst>
      <p:ext uri="{BB962C8B-B14F-4D97-AF65-F5344CB8AC3E}">
        <p14:creationId xmlns:p14="http://schemas.microsoft.com/office/powerpoint/2010/main" xmlns="" val="4098728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"/>
    </mc:Choice>
    <mc:Fallback>
      <p:transition spd="slow" advClick="0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F45F46D-A5B2-7841-B049-2C08FCD5C91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4295" y="320554"/>
            <a:ext cx="4196220" cy="4985980"/>
          </a:xfrm>
          <a:prstGeom prst="rect">
            <a:avLst/>
          </a:prstGeom>
          <a:ln w="107950">
            <a:solidFill>
              <a:schemeClr val="accent1">
                <a:lumMod val="50000"/>
              </a:schemeClr>
            </a:solidFill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B4875B9B-0EC8-194C-A627-7C643A01435B}"/>
              </a:ext>
            </a:extLst>
          </p:cNvPr>
          <p:cNvSpPr/>
          <p:nvPr/>
        </p:nvSpPr>
        <p:spPr>
          <a:xfrm>
            <a:off x="6537434" y="320554"/>
            <a:ext cx="459302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Зайнуллин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Гатаулла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Валиуллович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родился 18 сентября 1925 году в с.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Митряево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Муслюмовского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района Татарской АССР. В феврале 1943 года, не достигши 18 лет, отправился добровольцем в ряды Советской Армии, был зачислен стрелком-пулеметчиком в 1106 гвардейский стрелковый полк 331 стрелковой дивизии.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2687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0F6DC1B3-063A-2743-B617-756B9396E990}"/>
              </a:ext>
            </a:extLst>
          </p:cNvPr>
          <p:cNvSpPr/>
          <p:nvPr/>
        </p:nvSpPr>
        <p:spPr>
          <a:xfrm>
            <a:off x="8000123" y="192994"/>
            <a:ext cx="3870543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20.02.1943-13.03.1943 стрелковый полк №1106 находился близ реки Держа </a:t>
            </a:r>
          </a:p>
          <a:p>
            <a:pPr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д.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Курбатово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Смоленской области. После войска были переброшены через реку Вязьма в д. Малое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Алферово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Смоленской области (13.03.1943-01.04.1943). Затем их военный путь двинулся через р. Ока в сторону Украины. С 15.05.1943-30.05.1943 Стрелковый полк №1106 располагался близ с.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Кряковка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Луганской области. В мае 1943 года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1106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сд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331 был переброшен через р. Днепр близ д. Редьки (Беларусь). 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9357300-CC8E-E449-9E43-A547E978FDB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7994" y="262190"/>
            <a:ext cx="7615825" cy="4886007"/>
          </a:xfrm>
          <a:prstGeom prst="rect">
            <a:avLst/>
          </a:prstGeom>
          <a:ln w="8890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33E57010-91B8-674E-AF6F-993FCA0F95FF}"/>
              </a:ext>
            </a:extLst>
          </p:cNvPr>
          <p:cNvSpPr/>
          <p:nvPr/>
        </p:nvSpPr>
        <p:spPr>
          <a:xfrm>
            <a:off x="1649500" y="5148197"/>
            <a:ext cx="52648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i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Путь движения советских войск 1106 </a:t>
            </a:r>
            <a:r>
              <a:rPr lang="ru-RU" i="1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</a:t>
            </a:r>
            <a:r>
              <a:rPr lang="ru-RU" i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331 </a:t>
            </a:r>
            <a:r>
              <a:rPr lang="ru-RU" i="1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сд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0869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102B675-0F39-BB45-B395-00B053F1BD7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51018" y="356622"/>
            <a:ext cx="4899054" cy="4678222"/>
          </a:xfrm>
          <a:prstGeom prst="rect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53B0F3F-BC8E-844B-B283-E499EB98FA4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50904" y="356622"/>
            <a:ext cx="4246323" cy="4678222"/>
          </a:xfrm>
          <a:prstGeom prst="rect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0BBDD08F-E4B3-F347-8E9D-D15CA53A0599}"/>
              </a:ext>
            </a:extLst>
          </p:cNvPr>
          <p:cNvSpPr/>
          <p:nvPr/>
        </p:nvSpPr>
        <p:spPr>
          <a:xfrm>
            <a:off x="2054268" y="5034844"/>
            <a:ext cx="84926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i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Документы из архива об боевых операциях 1106 </a:t>
            </a:r>
            <a:r>
              <a:rPr lang="ru-RU" sz="2000" i="1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</a:t>
            </a:r>
            <a:r>
              <a:rPr lang="ru-RU" sz="2000" i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331сд в период ВОВ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9188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50">
        <p:split orient="vert"/>
      </p:transition>
    </mc:Choice>
    <mc:Fallback>
      <p:transition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06419022-A2D6-0C4C-A51E-9B43F564C6E0}"/>
              </a:ext>
            </a:extLst>
          </p:cNvPr>
          <p:cNvSpPr/>
          <p:nvPr/>
        </p:nvSpPr>
        <p:spPr>
          <a:xfrm>
            <a:off x="5736921" y="175365"/>
            <a:ext cx="577449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июне 1943 года в ходе передвижения войск в Литву, во время внезапного обстрела, был ранен в обе руки (прострелены из орудия). С тяжелым ранением обеих рук и осколочным ранением позвоночника попал в эвакуационный госпиталь №3989, где находился на излечении с июня по сентябрь 1943 г. В ходе лечения, подвижность правой руки была возвращена, но левую руку врачи хотели ампутировать, так как рука была полностью обездвижена из-за поврежденного во время обстрела двигательного нерва. Узнав об этом, молодой солдат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Гатаулла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Валиулович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разрешил ампутировать ему руку и решил сбежать из госпиталя для продолжения службы. Но ранение не позволило ему продолжать свой военный путь, и он в октябре 1943 года был уволен в запас по ранению. 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A7BD7EE-2A7C-6749-8952-5F1BBB933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411" y="2755392"/>
            <a:ext cx="4184949" cy="2788670"/>
          </a:xfrm>
          <a:prstGeom prst="rect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8DC6FD3-FAB6-584C-92BF-5EB07EA6C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411" y="175365"/>
            <a:ext cx="4184949" cy="2415852"/>
          </a:xfrm>
          <a:prstGeom prst="rect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xmlns="" val="1414579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9EF00ED-0A0F-2543-9A6D-1CFF3AFCAA44}"/>
              </a:ext>
            </a:extLst>
          </p:cNvPr>
          <p:cNvSpPr/>
          <p:nvPr/>
        </p:nvSpPr>
        <p:spPr>
          <a:xfrm>
            <a:off x="626747" y="4346532"/>
            <a:ext cx="1044626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Вернувшись в родное село, он продолжал работать и помогать матери с сестрой. После окончания войны женился. Был награжден Орденом Отечественной войны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степени, медалью «За боевые заслуги» Указом Президиума Верховного Совета СССР от 16 июня 1976 г., а также другими наградными знаками.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366EC93-D423-8C40-A940-AB20E76FC96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8518" y="572766"/>
            <a:ext cx="3895148" cy="3601832"/>
          </a:xfrm>
          <a:prstGeom prst="rect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5F178D5-F7C2-F241-9C1A-0A6221E94C7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7962" y="572766"/>
            <a:ext cx="4008327" cy="3601832"/>
          </a:xfrm>
          <a:prstGeom prst="rect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xmlns="" val="1948338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808CD1E-97C2-F149-AD5B-C66A0CACAC2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1770" y="200416"/>
            <a:ext cx="4434214" cy="5085568"/>
          </a:xfrm>
          <a:prstGeom prst="rect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516F7D8-D14F-1442-8C7B-00C8859E266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51320" y="200416"/>
            <a:ext cx="4283901" cy="5068032"/>
          </a:xfrm>
          <a:prstGeom prst="rect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0EC5CD-593E-7F45-8F7F-A8003A40AAB9}"/>
              </a:ext>
            </a:extLst>
          </p:cNvPr>
          <p:cNvSpPr txBox="1"/>
          <p:nvPr/>
        </p:nvSpPr>
        <p:spPr>
          <a:xfrm>
            <a:off x="6651320" y="5268448"/>
            <a:ext cx="4153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Медаль «За заслуги перед Отечеством»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A736B0A-2A19-7746-9BD2-AC5F4B839AA9}"/>
              </a:ext>
            </a:extLst>
          </p:cNvPr>
          <p:cNvSpPr txBox="1"/>
          <p:nvPr/>
        </p:nvSpPr>
        <p:spPr>
          <a:xfrm>
            <a:off x="1157931" y="5268448"/>
            <a:ext cx="4128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Орден Отечественной войны 1 степени </a:t>
            </a:r>
          </a:p>
        </p:txBody>
      </p:sp>
    </p:spTree>
    <p:extLst>
      <p:ext uri="{BB962C8B-B14F-4D97-AF65-F5344CB8AC3E}">
        <p14:creationId xmlns:p14="http://schemas.microsoft.com/office/powerpoint/2010/main" xmlns="" val="2449554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3D4CF28A-E016-F54D-85DB-B493F3B7EE9B}"/>
              </a:ext>
            </a:extLst>
          </p:cNvPr>
          <p:cNvSpPr/>
          <p:nvPr/>
        </p:nvSpPr>
        <p:spPr>
          <a:xfrm>
            <a:off x="8059782" y="365761"/>
            <a:ext cx="3461657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Его жена,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Зайнуллина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Сабира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Ибрагимовна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также отличилась в период ВОВ и указом Президиума Верховного Совета СССР от 6 июня 1945 года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была</a:t>
            </a:r>
          </a:p>
          <a:p>
            <a:pPr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Награждена Медалью «За доблестный труд в Великой Отечественной войне 1941—1945 гг.» за обеспечение своим доблестным и самоотверженным трудом победу Советского Союза над Германией в Великой Отечественной войне. Эта награда далась ей не легко. 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7F22E81-AB83-D946-B8C4-050A3FC6F82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31768" y="714100"/>
            <a:ext cx="2458198" cy="4360641"/>
          </a:xfrm>
          <a:prstGeom prst="rect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8621A76-FD29-754A-9BBB-5E9A84F46A8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5944" y="714101"/>
            <a:ext cx="5235824" cy="4360641"/>
          </a:xfrm>
          <a:prstGeom prst="rect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xmlns="" val="2914789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5CECC95A-0CCC-F74F-A0CC-5AB21C6F0381}"/>
              </a:ext>
            </a:extLst>
          </p:cNvPr>
          <p:cNvSpPr/>
          <p:nvPr/>
        </p:nvSpPr>
        <p:spPr>
          <a:xfrm>
            <a:off x="5590902" y="339634"/>
            <a:ext cx="5564777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Сабира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Ибрагимовна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родилась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 марта 1927 года  в деревне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Нарат-Асты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Муслюмовского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района Татарской АССР. Получила образование в 8 классов. В семье она была средней из трех дочерей. В возрасте 18 лет ее и еще 9 молодых односельчан отправили на работу на Урал на Магнитогорский металлургический комбинат. Там в период ВОВ делали броневые листы для танков, а также было производство снарядов и ручных гранат. Работая впроголодь по 2 смены, в сырости и холоде собирая снаряды, была истощена. Вернувшись в родную деревню, «она никак не могла наесться». «Я думала она лопнет», - так говорила ее мать.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войны она вышла замуж за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Зайнуллина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Гатауллу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Валиулловича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у них родилось 5 детей (3 мальчика и 2 девочки).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B77A67C-EC8B-EB49-A5E8-AC22353C85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602" y="3268546"/>
            <a:ext cx="3033510" cy="2277356"/>
          </a:xfrm>
          <a:prstGeom prst="rect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D3A3609-842E-0C41-8B79-945BF28DACB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180418" y="360644"/>
            <a:ext cx="3033415" cy="2547258"/>
          </a:xfrm>
          <a:prstGeom prst="rect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5FBA40B-22D6-E34F-90AE-B74C9619FA1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766" y="1084215"/>
            <a:ext cx="2047941" cy="2939143"/>
          </a:xfrm>
          <a:prstGeom prst="rect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xmlns="" val="3028378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B242F94B-9FB2-4C48-AE1D-3B87D394EA41}"/>
              </a:ext>
            </a:extLst>
          </p:cNvPr>
          <p:cNvSpPr/>
          <p:nvPr/>
        </p:nvSpPr>
        <p:spPr>
          <a:xfrm>
            <a:off x="8790431" y="680444"/>
            <a:ext cx="263956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Послевоенные годы были очень голодными и тяжелыми. Они переезжали из одной военной части в другую, после всей семьей осели в г. Оса Пермской области.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2E63694-339E-F94F-AA21-FCFEC7F26C4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86486" y="286247"/>
            <a:ext cx="2744618" cy="3475855"/>
          </a:xfrm>
          <a:prstGeom prst="rect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04794D2-20C3-AC48-9B9C-5E86E0BDFAB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8011" y="286248"/>
            <a:ext cx="4758565" cy="3475854"/>
          </a:xfrm>
          <a:prstGeom prst="rect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519FDD6-55A1-8D40-9E2E-0DD769673A80}"/>
              </a:ext>
            </a:extLst>
          </p:cNvPr>
          <p:cNvSpPr/>
          <p:nvPr/>
        </p:nvSpPr>
        <p:spPr>
          <a:xfrm>
            <a:off x="418011" y="3762103"/>
            <a:ext cx="1101198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Вторым ребенком в семье была моя мама –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Зайнуллина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Сания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Гатаулловна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(педагог русского языка и литературы, а также учитель татарского языка и литературы). Я, ее дочь,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Зайнуллина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Айслу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Нургаяновна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работаю воспитателем МБДОУ «Детский сад №114» Советского района г. Казани, а моя дочь Айлин является воспитанницей данного детского сада. На данный момент у моего деда и бабушки 10 внуков и 12 правнуков. И это «Семейный альбом» обычного рядового солдата.</a:t>
            </a:r>
          </a:p>
        </p:txBody>
      </p:sp>
      <p:pic>
        <p:nvPicPr>
          <p:cNvPr id="7" name="Военные - На безымянной высоте (фон)_(Inkompmusic.ru).mp3">
            <a:hlinkClick r:id="" action="ppaction://media"/>
            <a:extLst>
              <a:ext uri="{FF2B5EF4-FFF2-40B4-BE49-F238E27FC236}">
                <a16:creationId xmlns:a16="http://schemas.microsoft.com/office/drawing/2014/main" xmlns="" id="{CDEBF4FA-CCDB-8747-B2DC-B1951DC50CA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06320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D8ECCFF-6C73-B54E-88A5-2E0614128B30}"/>
              </a:ext>
            </a:extLst>
          </p:cNvPr>
          <p:cNvSpPr txBox="1"/>
          <p:nvPr/>
        </p:nvSpPr>
        <p:spPr>
          <a:xfrm>
            <a:off x="4023360" y="992777"/>
            <a:ext cx="73413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latin typeface="+mj-lt"/>
              </a:rPr>
              <a:t>«Семейный альбом»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9BF2E13-4981-AF40-9701-17DD249F59F3}"/>
              </a:ext>
            </a:extLst>
          </p:cNvPr>
          <p:cNvSpPr txBox="1"/>
          <p:nvPr/>
        </p:nvSpPr>
        <p:spPr>
          <a:xfrm>
            <a:off x="5512526" y="3362843"/>
            <a:ext cx="52904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Спасибо за просмотр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10D7D59-5F11-A645-9F49-B1FB3F145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312" y="1224584"/>
            <a:ext cx="3783048" cy="3549178"/>
          </a:xfrm>
          <a:prstGeom prst="rect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1A23AEC-7CDC-DE41-BE66-58565A1B5E3E}"/>
              </a:ext>
            </a:extLst>
          </p:cNvPr>
          <p:cNvSpPr txBox="1"/>
          <p:nvPr/>
        </p:nvSpPr>
        <p:spPr>
          <a:xfrm>
            <a:off x="328688" y="1100498"/>
            <a:ext cx="41487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«Этих дней не смолкнет слава»</a:t>
            </a:r>
          </a:p>
        </p:txBody>
      </p:sp>
    </p:spTree>
    <p:extLst>
      <p:ext uri="{BB962C8B-B14F-4D97-AF65-F5344CB8AC3E}">
        <p14:creationId xmlns:p14="http://schemas.microsoft.com/office/powerpoint/2010/main" xmlns="" val="754775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{ED78163A-4E56-C849-B02E-59E2CEBF999B}tf10001120</Template>
  <TotalTime>134</TotalTime>
  <Words>668</Words>
  <Application>Microsoft Macintosh PowerPoint</Application>
  <PresentationFormat>Произвольный</PresentationFormat>
  <Paragraphs>26</Paragraphs>
  <Slides>11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Главное мероприятие</vt:lpstr>
      <vt:lpstr>Детско-родительский проект  «Семейный альбом»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Детско-родительский проект  «Семейный альбом»</dc:title>
  <dc:creator>Microsoft Office User</dc:creator>
  <cp:lastModifiedBy>Детсад</cp:lastModifiedBy>
  <cp:revision>35</cp:revision>
  <dcterms:created xsi:type="dcterms:W3CDTF">2020-04-30T23:10:24Z</dcterms:created>
  <dcterms:modified xsi:type="dcterms:W3CDTF">2020-05-03T08:52:44Z</dcterms:modified>
</cp:coreProperties>
</file>